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Alfa Slab One" panose="020B0604020202020204" charset="0"/>
      <p:regular r:id="rId13"/>
    </p:embeddedFont>
    <p:embeddedFont>
      <p:font typeface="Proxima Nova" panose="020B060402020202020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17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808e30265a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808e30265a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808e30265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808e30265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a8a26f0d1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a8a26f0d1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abf1a5e44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abf1a5e44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a8a26f0d1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a8a26f0d13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a8a26f0d1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a8a26f0d1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a8a26f0d1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a8a26f0d1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808e30265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808e30265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808e30265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808e3026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echnology.mlblogs.com/introducing-statcast-2020-hawk-eye-and-google-cloud-a5f5c20321b8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Pitcher Report</a:t>
            </a:r>
            <a:endParaRPr>
              <a:solidFill>
                <a:srgbClr val="CC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Interactive Dashboard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 Foust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Ted Zerbe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41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The Moneyball Movement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185325" y="1378650"/>
            <a:ext cx="3317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budget team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Traditional performance metrics fell short (AVG, ERA, eye test, etc.)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data to inform decision making and remain competitive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225" y="1505950"/>
            <a:ext cx="5020200" cy="28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What is a Pitcher Report?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185325" y="1378650"/>
            <a:ext cx="3317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Summarizes basic characteristics of pitchers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Incorporates information such as the types of pitches thrown, how often they’re thrown, and specific metrics pertaining to each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725" y="1054875"/>
            <a:ext cx="5574574" cy="36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l="29453" r="29341"/>
          <a:stretch/>
        </p:blipFill>
        <p:spPr>
          <a:xfrm>
            <a:off x="5651100" y="1228725"/>
            <a:ext cx="2689801" cy="32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How will we do this?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59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an interactive app using R Shiny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package that allows us to make interactive web apps in R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Scrape and manipulate our data in 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Data - How We Found It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555350" y="1252825"/>
            <a:ext cx="318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Scraped from Baseball Savant using baseballr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Includes many variables about each pitch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700,000+ pitches from the 2022 season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92 variables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250" y="578338"/>
            <a:ext cx="3189650" cy="36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50" y="4527350"/>
            <a:ext cx="7772400" cy="2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Data - What Is It?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145675" y="1315625"/>
            <a:ext cx="4552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MLB Hawk-Eye ball tracking system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Records every on-field event with 12 cameras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Pitch movement, player positioning, etc.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701" y="445025"/>
            <a:ext cx="3375301" cy="213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388" y="2823997"/>
            <a:ext cx="3949618" cy="190802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260925" y="4483075"/>
            <a:ext cx="3771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CC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Introducing Statcast 2020: Hawk-Eye and Google Cloud | by Ben Jedlovec | MLB Technology Blog (mlblogs.com)</a:t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How Can This Be Used?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09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Pitch movement data and results data to help diagnose the quality of a pitch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Pitch location frequencies to detect patterns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Much, much more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800" y="1152475"/>
            <a:ext cx="4376327" cy="34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2-12-12 20-09-29_Trim">
            <a:hlinkClick r:id="" action="ppaction://media"/>
            <a:extLst>
              <a:ext uri="{FF2B5EF4-FFF2-40B4-BE49-F238E27FC236}">
                <a16:creationId xmlns:a16="http://schemas.microsoft.com/office/drawing/2014/main" id="{222FEF55-386C-C1F8-8B6C-0CDC282E3E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85031" cy="5167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Microsoft Office PowerPoint</Application>
  <PresentationFormat>On-screen Show (16:9)</PresentationFormat>
  <Paragraphs>31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Roboto</vt:lpstr>
      <vt:lpstr>Proxima Nova</vt:lpstr>
      <vt:lpstr>Alfa Slab One</vt:lpstr>
      <vt:lpstr>Gameday</vt:lpstr>
      <vt:lpstr>Pitcher Report Interactive Dashboard</vt:lpstr>
      <vt:lpstr>The Moneyball Movement</vt:lpstr>
      <vt:lpstr>What is a Pitcher Report?</vt:lpstr>
      <vt:lpstr>How will we do this?</vt:lpstr>
      <vt:lpstr>Data - How We Found It</vt:lpstr>
      <vt:lpstr>Data - What Is It?</vt:lpstr>
      <vt:lpstr>How Can This Be Used?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Pitcher Report Interactive Dashboard</dc:title>
  <dc:creator>Mason Foust</dc:creator>
  <cp:lastModifiedBy>Foust, Carl Mason</cp:lastModifiedBy>
  <cp:revision>1</cp:revision>
  <dcterms:modified xsi:type="dcterms:W3CDTF">2022-12-14T22:08:01Z</dcterms:modified>
</cp:coreProperties>
</file>